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43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6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2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0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32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0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14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2752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52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72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59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0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7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1E3B8EF-7368-47E1-9D05-55E79FCC79CB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053750-722E-41B3-BB3D-6B285CF8B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57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285E76-AB75-467F-38F5-030C1FB37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931" r="230" b="-931"/>
          <a:stretch/>
        </p:blipFill>
        <p:spPr bwMode="auto">
          <a:xfrm>
            <a:off x="256478" y="423746"/>
            <a:ext cx="5519854" cy="612457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24AB64-7125-42CC-FB2A-3D56D5158B39}"/>
              </a:ext>
            </a:extLst>
          </p:cNvPr>
          <p:cNvSpPr txBox="1"/>
          <p:nvPr/>
        </p:nvSpPr>
        <p:spPr>
          <a:xfrm>
            <a:off x="6527180" y="579864"/>
            <a:ext cx="564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SISTEM KONTROL SUHU DAN HUMADITY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A4D1264-7042-512E-5BDC-BDFC6C070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579" y="4326672"/>
            <a:ext cx="2230245" cy="1951464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99A3793-0B91-1836-63BE-D9DE8FD3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177" y="4326672"/>
            <a:ext cx="2230246" cy="1951464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0EA425-BF84-EC08-5549-604DF3B81908}"/>
              </a:ext>
            </a:extLst>
          </p:cNvPr>
          <p:cNvSpPr txBox="1"/>
          <p:nvPr/>
        </p:nvSpPr>
        <p:spPr>
          <a:xfrm>
            <a:off x="6353100" y="2238940"/>
            <a:ext cx="5824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PT. BUMI </a:t>
            </a:r>
            <a:r>
              <a:rPr lang="en-US" sz="3200" dirty="0">
                <a:solidFill>
                  <a:srgbClr val="FFFF00"/>
                </a:solidFill>
              </a:rPr>
              <a:t>REKAYASA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MANDIRI</a:t>
            </a:r>
          </a:p>
        </p:txBody>
      </p:sp>
    </p:spTree>
    <p:extLst>
      <p:ext uri="{BB962C8B-B14F-4D97-AF65-F5344CB8AC3E}">
        <p14:creationId xmlns:p14="http://schemas.microsoft.com/office/powerpoint/2010/main" val="378442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1DEC20A-6B5F-D8F8-016B-5F4BD913D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77" y="646772"/>
            <a:ext cx="5063505" cy="55087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0086DE-7875-76A1-7AF8-6733B30D2DD6}"/>
              </a:ext>
            </a:extLst>
          </p:cNvPr>
          <p:cNvSpPr txBox="1"/>
          <p:nvPr/>
        </p:nvSpPr>
        <p:spPr>
          <a:xfrm>
            <a:off x="6086708" y="1760101"/>
            <a:ext cx="61052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IOT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Internet OFF think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merupakan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sebuah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konsep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bertujuan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memperluas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manfaat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dari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konektifitas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internet yang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tersambung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secara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terus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menerus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dan di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aplikasi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pada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semua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system 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seperti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berbagi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data, monitoring, remote control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dll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87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4631720-8B5C-924A-DFF3-01CFCD4AA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9" y="914400"/>
            <a:ext cx="5319132" cy="5307980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7B3933-1F08-047E-7716-459773C95E38}"/>
              </a:ext>
            </a:extLst>
          </p:cNvPr>
          <p:cNvSpPr txBox="1"/>
          <p:nvPr/>
        </p:nvSpPr>
        <p:spPr>
          <a:xfrm>
            <a:off x="6913756" y="1962615"/>
            <a:ext cx="492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Memungkinkan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Melakukan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Kontrol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Monitoring System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Secara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real Time </a:t>
            </a:r>
          </a:p>
          <a:p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By PC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Android Dari mana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Saja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Menggunakan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Akses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Internetr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0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B95EB74-3BFA-473A-C706-FEF7A5D2B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32" y="747712"/>
            <a:ext cx="4922334" cy="53625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5232F4-993F-51DC-CC3C-F488B736E47F}"/>
              </a:ext>
            </a:extLst>
          </p:cNvPr>
          <p:cNvSpPr txBox="1"/>
          <p:nvPr/>
        </p:nvSpPr>
        <p:spPr>
          <a:xfrm>
            <a:off x="6086708" y="1166841"/>
            <a:ext cx="610529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Ruang server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ruang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yang sangat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penting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sebagai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penyedia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layanan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Internet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setiap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perusahaan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institusi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dan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suhu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merupakan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salah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satu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hal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yang sangat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berpengaruh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terhadap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kinerja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perangkat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dalamnya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dimana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suhu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harus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tetap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terjaga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di range 20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sd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25” c, dan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harus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dicek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secara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berkala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hal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ini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tentu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mengakibatkan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pemborosan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tenaga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dan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waKTU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7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495252A-D335-C233-E2E7-783199E4C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82" y="457199"/>
            <a:ext cx="4473846" cy="5698273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9C45E8-5949-45D5-9143-E6F4AD1E474E}"/>
              </a:ext>
            </a:extLst>
          </p:cNvPr>
          <p:cNvSpPr txBox="1"/>
          <p:nvPr/>
        </p:nvSpPr>
        <p:spPr>
          <a:xfrm>
            <a:off x="5975196" y="1536174"/>
            <a:ext cx="61052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PENERAPAN DAN PEMANFAATAN MONITORING BERBASIS IOT MENJADI SOLUSI DALAM MELAKUKAN PEMANTAUAN SEKALIGUS PENGONTROLAN SUHU DAN KELEMBABAN RUANG SERVER MENGGUNAKAN KOMPONEN UTAMA </a:t>
            </a:r>
            <a:r>
              <a:rPr lang="en-US" sz="2400" dirty="0">
                <a:solidFill>
                  <a:srgbClr val="C00000"/>
                </a:solidFill>
              </a:rPr>
              <a:t>SENSOR DHT 11</a:t>
            </a:r>
            <a:r>
              <a:rPr lang="en-US" sz="2400" dirty="0">
                <a:solidFill>
                  <a:srgbClr val="002060"/>
                </a:solidFill>
              </a:rPr>
              <a:t>, DAN </a:t>
            </a:r>
            <a:r>
              <a:rPr lang="en-US" sz="2400" dirty="0">
                <a:solidFill>
                  <a:srgbClr val="C00000"/>
                </a:solidFill>
              </a:rPr>
              <a:t>MICROCONTROLER </a:t>
            </a:r>
            <a:r>
              <a:rPr lang="en-US" sz="2400" dirty="0" err="1">
                <a:solidFill>
                  <a:srgbClr val="C00000"/>
                </a:solidFill>
              </a:rPr>
              <a:t>NodeMCU</a:t>
            </a:r>
            <a:r>
              <a:rPr lang="en-US" sz="2400" dirty="0">
                <a:solidFill>
                  <a:srgbClr val="C00000"/>
                </a:solidFill>
              </a:rPr>
              <a:t>  YANG SUDAH TERTANAM MODUL WIFI ESP 8266</a:t>
            </a:r>
          </a:p>
        </p:txBody>
      </p:sp>
    </p:spTree>
    <p:extLst>
      <p:ext uri="{BB962C8B-B14F-4D97-AF65-F5344CB8AC3E}">
        <p14:creationId xmlns:p14="http://schemas.microsoft.com/office/powerpoint/2010/main" val="110918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2D49076-46CE-B80B-015D-4E364E66B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33" y="702525"/>
            <a:ext cx="4931821" cy="521877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2C7717-2245-36DE-32EC-140A26834178}"/>
              </a:ext>
            </a:extLst>
          </p:cNvPr>
          <p:cNvSpPr txBox="1"/>
          <p:nvPr/>
        </p:nvSpPr>
        <p:spPr>
          <a:xfrm>
            <a:off x="6326460" y="1281720"/>
            <a:ext cx="61052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KEUNGGULAN SYTEM KONTROL DHT 11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4B772-170E-588D-D163-9036D59CFBDA}"/>
              </a:ext>
            </a:extLst>
          </p:cNvPr>
          <p:cNvSpPr txBox="1"/>
          <p:nvPr/>
        </p:nvSpPr>
        <p:spPr>
          <a:xfrm>
            <a:off x="6214948" y="2814782"/>
            <a:ext cx="62168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Monitoring </a:t>
            </a:r>
            <a:r>
              <a:rPr lang="en-US" dirty="0" err="1">
                <a:solidFill>
                  <a:schemeClr val="bg1"/>
                </a:solidFill>
              </a:rPr>
              <a:t>Langsung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Suhu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Secara</a:t>
            </a:r>
            <a:r>
              <a:rPr lang="en-US" dirty="0">
                <a:solidFill>
                  <a:schemeClr val="bg1"/>
                </a:solidFill>
              </a:rPr>
              <a:t> Real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Scheduling </a:t>
            </a:r>
            <a:r>
              <a:rPr lang="en-US" dirty="0" err="1">
                <a:solidFill>
                  <a:schemeClr val="bg1"/>
                </a:solidFill>
              </a:rPr>
              <a:t>Otomatis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Pergantian</a:t>
            </a:r>
            <a:r>
              <a:rPr lang="en-US" dirty="0">
                <a:solidFill>
                  <a:schemeClr val="bg1"/>
                </a:solidFill>
              </a:rPr>
              <a:t> Ac ( </a:t>
            </a:r>
            <a:r>
              <a:rPr lang="en-US" dirty="0" err="1">
                <a:solidFill>
                  <a:schemeClr val="bg1"/>
                </a:solidFill>
              </a:rPr>
              <a:t>Berdasarkan</a:t>
            </a:r>
            <a:r>
              <a:rPr lang="en-US" dirty="0">
                <a:solidFill>
                  <a:schemeClr val="bg1"/>
                </a:solidFill>
              </a:rPr>
              <a:t> Schedule </a:t>
            </a:r>
            <a:r>
              <a:rPr lang="en-US" dirty="0" err="1">
                <a:solidFill>
                  <a:schemeClr val="bg1"/>
                </a:solidFill>
              </a:rPr>
              <a:t>seting</a:t>
            </a:r>
            <a:r>
              <a:rPr lang="en-US" dirty="0">
                <a:solidFill>
                  <a:schemeClr val="bg1"/>
                </a:solidFill>
              </a:rPr>
              <a:t>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Notifikasi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langsung</a:t>
            </a:r>
            <a:r>
              <a:rPr lang="en-US" dirty="0">
                <a:solidFill>
                  <a:schemeClr val="bg1"/>
                </a:solidFill>
              </a:rPr>
              <a:t> Jika </a:t>
            </a:r>
            <a:r>
              <a:rPr lang="en-US" dirty="0" err="1">
                <a:solidFill>
                  <a:schemeClr val="bg1"/>
                </a:solidFill>
              </a:rPr>
              <a:t>Suhu</a:t>
            </a:r>
            <a:r>
              <a:rPr lang="en-US" dirty="0">
                <a:solidFill>
                  <a:schemeClr val="bg1"/>
                </a:solidFill>
              </a:rPr>
              <a:t> AC </a:t>
            </a:r>
            <a:r>
              <a:rPr lang="en-US" dirty="0" err="1">
                <a:solidFill>
                  <a:schemeClr val="bg1"/>
                </a:solidFill>
              </a:rPr>
              <a:t>Melebihi</a:t>
            </a:r>
            <a:r>
              <a:rPr lang="en-US" dirty="0">
                <a:solidFill>
                  <a:schemeClr val="bg1"/>
                </a:solidFill>
              </a:rPr>
              <a:t> Batas Atas </a:t>
            </a:r>
            <a:r>
              <a:rPr lang="en-US" dirty="0" err="1">
                <a:solidFill>
                  <a:schemeClr val="bg1"/>
                </a:solidFill>
              </a:rPr>
              <a:t>Setingan</a:t>
            </a:r>
            <a:r>
              <a:rPr lang="en-US" dirty="0">
                <a:solidFill>
                  <a:schemeClr val="bg1"/>
                </a:solidFill>
              </a:rPr>
              <a:t> SUHU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Bisa </a:t>
            </a:r>
            <a:r>
              <a:rPr lang="en-US" dirty="0" err="1">
                <a:solidFill>
                  <a:schemeClr val="bg1"/>
                </a:solidFill>
              </a:rPr>
              <a:t>Penambahan</a:t>
            </a:r>
            <a:r>
              <a:rPr lang="en-US" dirty="0">
                <a:solidFill>
                  <a:schemeClr val="bg1"/>
                </a:solidFill>
              </a:rPr>
              <a:t> Alat </a:t>
            </a:r>
            <a:r>
              <a:rPr lang="en-US" dirty="0" err="1">
                <a:solidFill>
                  <a:schemeClr val="bg1"/>
                </a:solidFill>
              </a:rPr>
              <a:t>Buzer</a:t>
            </a:r>
            <a:r>
              <a:rPr lang="en-US" dirty="0">
                <a:solidFill>
                  <a:schemeClr val="bg1"/>
                </a:solidFill>
              </a:rPr>
              <a:t> Di Ruang Server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Indikasi</a:t>
            </a:r>
            <a:r>
              <a:rPr lang="en-US" dirty="0">
                <a:solidFill>
                  <a:schemeClr val="bg1"/>
                </a:solidFill>
              </a:rPr>
              <a:t> Jika </a:t>
            </a:r>
            <a:r>
              <a:rPr lang="en-US" dirty="0" err="1">
                <a:solidFill>
                  <a:schemeClr val="bg1"/>
                </a:solidFill>
              </a:rPr>
              <a:t>Terjadi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disfungsi</a:t>
            </a:r>
            <a:r>
              <a:rPr lang="en-US" dirty="0">
                <a:solidFill>
                  <a:schemeClr val="bg1"/>
                </a:solidFill>
              </a:rPr>
              <a:t> Ac </a:t>
            </a:r>
            <a:r>
              <a:rPr lang="en-US" dirty="0" err="1">
                <a:solidFill>
                  <a:schemeClr val="bg1"/>
                </a:solidFill>
              </a:rPr>
              <a:t>Terpasang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5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E7D173C-3F40-3323-1274-24881E1AE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73" y="724829"/>
            <a:ext cx="5062654" cy="5241073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20F9CA-2967-18D7-A01E-5AF3CB4EF996}"/>
              </a:ext>
            </a:extLst>
          </p:cNvPr>
          <p:cNvSpPr txBox="1"/>
          <p:nvPr/>
        </p:nvSpPr>
        <p:spPr>
          <a:xfrm>
            <a:off x="6460275" y="2397511"/>
            <a:ext cx="5646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Cukup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HP </a:t>
            </a:r>
            <a:r>
              <a:rPr lang="en-US" sz="2400" dirty="0" err="1">
                <a:solidFill>
                  <a:schemeClr val="bg1"/>
                </a:solidFill>
              </a:rPr>
              <a:t>Semua</a:t>
            </a:r>
            <a:r>
              <a:rPr lang="en-US" sz="2400" dirty="0">
                <a:solidFill>
                  <a:schemeClr val="bg1"/>
                </a:solidFill>
              </a:rPr>
              <a:t> Bisa </a:t>
            </a:r>
            <a:r>
              <a:rPr lang="en-US" sz="2400" dirty="0" err="1">
                <a:solidFill>
                  <a:schemeClr val="bg1"/>
                </a:solidFill>
              </a:rPr>
              <a:t>Dikendalikan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r>
              <a:rPr lang="en-US" sz="2400" dirty="0">
                <a:solidFill>
                  <a:schemeClr val="bg1"/>
                </a:solidFill>
              </a:rPr>
              <a:t>Monitoring </a:t>
            </a:r>
            <a:r>
              <a:rPr lang="en-US" sz="2400" dirty="0" err="1">
                <a:solidFill>
                  <a:schemeClr val="bg1"/>
                </a:solidFill>
              </a:rPr>
              <a:t>secara</a:t>
            </a:r>
            <a:r>
              <a:rPr lang="en-US" sz="2400" dirty="0">
                <a:solidFill>
                  <a:schemeClr val="bg1"/>
                </a:solidFill>
              </a:rPr>
              <a:t> online, </a:t>
            </a:r>
            <a:r>
              <a:rPr lang="en-US" sz="2400" dirty="0" err="1">
                <a:solidFill>
                  <a:schemeClr val="bg1"/>
                </a:solidFill>
              </a:rPr>
              <a:t>efisien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secara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waktu</a:t>
            </a:r>
            <a:r>
              <a:rPr lang="en-US" sz="2400" dirty="0">
                <a:solidFill>
                  <a:schemeClr val="bg1"/>
                </a:solidFill>
              </a:rPr>
              <a:t> dan cost</a:t>
            </a:r>
          </a:p>
        </p:txBody>
      </p:sp>
    </p:spTree>
    <p:extLst>
      <p:ext uri="{BB962C8B-B14F-4D97-AF65-F5344CB8AC3E}">
        <p14:creationId xmlns:p14="http://schemas.microsoft.com/office/powerpoint/2010/main" val="2454129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FAA82-FA87-CBF1-2708-4EFEC535F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77" y="700087"/>
            <a:ext cx="5245603" cy="5457825"/>
          </a:xfrm>
          <a:prstGeom prst="round2Diag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173CD9-1609-7C0F-B5B0-1101654435B7}"/>
              </a:ext>
            </a:extLst>
          </p:cNvPr>
          <p:cNvSpPr txBox="1"/>
          <p:nvPr/>
        </p:nvSpPr>
        <p:spPr>
          <a:xfrm>
            <a:off x="6484204" y="2447693"/>
            <a:ext cx="5331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Dashboard screen </a:t>
            </a:r>
            <a:r>
              <a:rPr lang="en-US" sz="2400" dirty="0" err="1">
                <a:solidFill>
                  <a:schemeClr val="bg1"/>
                </a:solidFill>
              </a:rPr>
              <a:t>informasi</a:t>
            </a:r>
            <a:r>
              <a:rPr lang="en-US" sz="2400" dirty="0">
                <a:solidFill>
                  <a:schemeClr val="bg1"/>
                </a:solidFill>
              </a:rPr>
              <a:t> online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74EE-C87D-1805-193E-B63A80F7B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26" y="4410307"/>
            <a:ext cx="2219094" cy="1683834"/>
          </a:xfrm>
          <a:prstGeom prst="round2Diag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87A44199-B04F-CD83-340F-FDBCCF7BF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255" y="4410307"/>
            <a:ext cx="2096433" cy="1600200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2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C5B56A18-4493-6757-A997-7C8976F9C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51" y="814039"/>
            <a:ext cx="4672361" cy="5362924"/>
          </a:xfrm>
          <a:prstGeom prst="round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48C61F-4B02-1FA0-DCB9-1DCD6D05229C}"/>
              </a:ext>
            </a:extLst>
          </p:cNvPr>
          <p:cNvSpPr txBox="1"/>
          <p:nvPr/>
        </p:nvSpPr>
        <p:spPr>
          <a:xfrm>
            <a:off x="6657278" y="1282390"/>
            <a:ext cx="51842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Sistem</a:t>
            </a:r>
            <a:r>
              <a:rPr lang="en-US" sz="3200" dirty="0">
                <a:solidFill>
                  <a:schemeClr val="bg1"/>
                </a:solidFill>
              </a:rPr>
              <a:t> Panel </a:t>
            </a:r>
            <a:r>
              <a:rPr lang="en-US" sz="3200" dirty="0" err="1">
                <a:solidFill>
                  <a:schemeClr val="bg1"/>
                </a:solidFill>
              </a:rPr>
              <a:t>Kontrol</a:t>
            </a:r>
            <a:r>
              <a:rPr lang="en-US" sz="3200" dirty="0">
                <a:solidFill>
                  <a:schemeClr val="bg1"/>
                </a:solidFill>
              </a:rPr>
              <a:t> Sangat Simple </a:t>
            </a:r>
          </a:p>
          <a:p>
            <a:r>
              <a:rPr lang="en-US" sz="3200" dirty="0" err="1">
                <a:solidFill>
                  <a:schemeClr val="bg1"/>
                </a:solidFill>
              </a:rPr>
              <a:t>Sehingga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Mudah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Dilakukan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Maitenance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4638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62</TotalTime>
  <Words>237</Words>
  <Application>Microsoft Office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aditiarpermana82@outlook.com</dc:creator>
  <cp:lastModifiedBy>aditiarpermana82@outlook.com</cp:lastModifiedBy>
  <cp:revision>2</cp:revision>
  <dcterms:created xsi:type="dcterms:W3CDTF">2023-09-03T02:05:47Z</dcterms:created>
  <dcterms:modified xsi:type="dcterms:W3CDTF">2023-09-03T07:01:49Z</dcterms:modified>
</cp:coreProperties>
</file>